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158413" cy="1015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43" d="100"/>
          <a:sy n="43" d="100"/>
        </p:scale>
        <p:origin x="18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662500"/>
            <a:ext cx="8634651" cy="3536633"/>
          </a:xfrm>
        </p:spPr>
        <p:txBody>
          <a:bodyPr anchor="b"/>
          <a:lstStyle>
            <a:lvl1pPr algn="ctr">
              <a:defRPr sz="66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5335519"/>
            <a:ext cx="7618810" cy="2452598"/>
          </a:xfrm>
        </p:spPr>
        <p:txBody>
          <a:bodyPr/>
          <a:lstStyle>
            <a:lvl1pPr marL="0" indent="0" algn="ctr">
              <a:buNone/>
              <a:defRPr sz="2666"/>
            </a:lvl1pPr>
            <a:lvl2pPr marL="507903" indent="0" algn="ctr">
              <a:buNone/>
              <a:defRPr sz="2222"/>
            </a:lvl2pPr>
            <a:lvl3pPr marL="1015807" indent="0" algn="ctr">
              <a:buNone/>
              <a:defRPr sz="2000"/>
            </a:lvl3pPr>
            <a:lvl4pPr marL="1523710" indent="0" algn="ctr">
              <a:buNone/>
              <a:defRPr sz="1777"/>
            </a:lvl4pPr>
            <a:lvl5pPr marL="2031614" indent="0" algn="ctr">
              <a:buNone/>
              <a:defRPr sz="1777"/>
            </a:lvl5pPr>
            <a:lvl6pPr marL="2539517" indent="0" algn="ctr">
              <a:buNone/>
              <a:defRPr sz="1777"/>
            </a:lvl6pPr>
            <a:lvl7pPr marL="3047421" indent="0" algn="ctr">
              <a:buNone/>
              <a:defRPr sz="1777"/>
            </a:lvl7pPr>
            <a:lvl8pPr marL="3555324" indent="0" algn="ctr">
              <a:buNone/>
              <a:defRPr sz="1777"/>
            </a:lvl8pPr>
            <a:lvl9pPr marL="4063228" indent="0" algn="ctr">
              <a:buNone/>
              <a:defRPr sz="177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0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540842"/>
            <a:ext cx="2190408" cy="86087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540842"/>
            <a:ext cx="6444243" cy="86087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5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0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2532552"/>
            <a:ext cx="8761631" cy="4225617"/>
          </a:xfrm>
        </p:spPr>
        <p:txBody>
          <a:bodyPr anchor="b"/>
          <a:lstStyle>
            <a:lvl1pPr>
              <a:defRPr sz="66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6798145"/>
            <a:ext cx="8761631" cy="2222152"/>
          </a:xfrm>
        </p:spPr>
        <p:txBody>
          <a:bodyPr/>
          <a:lstStyle>
            <a:lvl1pPr marL="0" indent="0">
              <a:buNone/>
              <a:defRPr sz="2666">
                <a:solidFill>
                  <a:schemeClr val="tx1"/>
                </a:solidFill>
              </a:defRPr>
            </a:lvl1pPr>
            <a:lvl2pPr marL="507903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2704207"/>
            <a:ext cx="4317326" cy="64454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2704207"/>
            <a:ext cx="4317326" cy="64454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4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40844"/>
            <a:ext cx="8761631" cy="19634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2490223"/>
            <a:ext cx="4297484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3710643"/>
            <a:ext cx="4297484" cy="54577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2490223"/>
            <a:ext cx="4318649" cy="1220420"/>
          </a:xfrm>
        </p:spPr>
        <p:txBody>
          <a:bodyPr anchor="b"/>
          <a:lstStyle>
            <a:lvl1pPr marL="0" indent="0">
              <a:buNone/>
              <a:defRPr sz="2666" b="1"/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3710643"/>
            <a:ext cx="4318649" cy="54577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8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3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0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1462626"/>
            <a:ext cx="5142697" cy="7219057"/>
          </a:xfrm>
        </p:spPr>
        <p:txBody>
          <a:bodyPr/>
          <a:lstStyle>
            <a:lvl1pPr>
              <a:defRPr sz="3555"/>
            </a:lvl1pPr>
            <a:lvl2pPr>
              <a:defRPr sz="3111"/>
            </a:lvl2pPr>
            <a:lvl3pPr>
              <a:defRPr sz="2666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4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677228"/>
            <a:ext cx="3276353" cy="2370296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1462626"/>
            <a:ext cx="5142697" cy="7219057"/>
          </a:xfrm>
        </p:spPr>
        <p:txBody>
          <a:bodyPr anchor="t"/>
          <a:lstStyle>
            <a:lvl1pPr marL="0" indent="0">
              <a:buNone/>
              <a:defRPr sz="3555"/>
            </a:lvl1pPr>
            <a:lvl2pPr marL="507903" indent="0">
              <a:buNone/>
              <a:defRPr sz="3111"/>
            </a:lvl2pPr>
            <a:lvl3pPr marL="1015807" indent="0">
              <a:buNone/>
              <a:defRPr sz="2666"/>
            </a:lvl3pPr>
            <a:lvl4pPr marL="1523710" indent="0">
              <a:buNone/>
              <a:defRPr sz="2222"/>
            </a:lvl4pPr>
            <a:lvl5pPr marL="2031614" indent="0">
              <a:buNone/>
              <a:defRPr sz="2222"/>
            </a:lvl5pPr>
            <a:lvl6pPr marL="2539517" indent="0">
              <a:buNone/>
              <a:defRPr sz="2222"/>
            </a:lvl6pPr>
            <a:lvl7pPr marL="3047421" indent="0">
              <a:buNone/>
              <a:defRPr sz="2222"/>
            </a:lvl7pPr>
            <a:lvl8pPr marL="3555324" indent="0">
              <a:buNone/>
              <a:defRPr sz="2222"/>
            </a:lvl8pPr>
            <a:lvl9pPr marL="4063228" indent="0">
              <a:buNone/>
              <a:defRPr sz="22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3047524"/>
            <a:ext cx="3276353" cy="5645915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7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540844"/>
            <a:ext cx="8761631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704207"/>
            <a:ext cx="8761631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5716-342B-5941-96FD-FF9AEEF9CC6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9415346"/>
            <a:ext cx="3428464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9415346"/>
            <a:ext cx="2285643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84DF-1526-0A49-BBE7-7E03B5D3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7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807" rtl="0" eaLnBrk="1" latinLnBrk="0" hangingPunct="1">
        <a:lnSpc>
          <a:spcPct val="90000"/>
        </a:lnSpc>
        <a:spcBef>
          <a:spcPct val="0"/>
        </a:spcBef>
        <a:buNone/>
        <a:defRPr sz="4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52" indent="-253952" algn="l" defTabSz="101580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855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l" defTabSz="101580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F1E20C-DCC9-BC49-ADFF-EEF2A123F4B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0158413" cy="101584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2729921-5F43-2A4D-92F7-0264234F653D}"/>
              </a:ext>
            </a:extLst>
          </p:cNvPr>
          <p:cNvSpPr/>
          <p:nvPr/>
        </p:nvSpPr>
        <p:spPr>
          <a:xfrm>
            <a:off x="7082118" y="8265459"/>
            <a:ext cx="2689411" cy="138056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54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Sara Naylor</dc:creator>
  <cp:keywords/>
  <dc:description/>
  <cp:lastModifiedBy>Emma Kasprzak</cp:lastModifiedBy>
  <cp:revision>3</cp:revision>
  <dcterms:created xsi:type="dcterms:W3CDTF">2022-02-11T10:08:23Z</dcterms:created>
  <dcterms:modified xsi:type="dcterms:W3CDTF">2022-02-14T15:15:18Z</dcterms:modified>
  <cp:category/>
</cp:coreProperties>
</file>